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475" r:id="rId26"/>
    <p:sldId id="476" r:id="rId27"/>
    <p:sldId id="477" r:id="rId28"/>
    <p:sldId id="479" r:id="rId29"/>
    <p:sldId id="480" r:id="rId30"/>
    <p:sldId id="481" r:id="rId31"/>
    <p:sldId id="482" r:id="rId32"/>
    <p:sldId id="483" r:id="rId33"/>
    <p:sldId id="478" r:id="rId34"/>
    <p:sldId id="484" r:id="rId35"/>
    <p:sldId id="485" r:id="rId36"/>
    <p:sldId id="500" r:id="rId37"/>
    <p:sldId id="499" r:id="rId38"/>
    <p:sldId id="486" r:id="rId39"/>
    <p:sldId id="487" r:id="rId40"/>
    <p:sldId id="372" r:id="rId41"/>
    <p:sldId id="373" r:id="rId42"/>
    <p:sldId id="492" r:id="rId43"/>
    <p:sldId id="390" r:id="rId44"/>
    <p:sldId id="391" r:id="rId45"/>
    <p:sldId id="393" r:id="rId46"/>
    <p:sldId id="394" r:id="rId47"/>
    <p:sldId id="493" r:id="rId48"/>
    <p:sldId id="494" r:id="rId49"/>
    <p:sldId id="495" r:id="rId50"/>
    <p:sldId id="395" r:id="rId51"/>
    <p:sldId id="496" r:id="rId52"/>
    <p:sldId id="488" r:id="rId53"/>
    <p:sldId id="357" r:id="rId54"/>
    <p:sldId id="489" r:id="rId55"/>
    <p:sldId id="490" r:id="rId56"/>
    <p:sldId id="491" r:id="rId57"/>
    <p:sldId id="497" r:id="rId58"/>
    <p:sldId id="448" r:id="rId59"/>
    <p:sldId id="449" r:id="rId60"/>
    <p:sldId id="450" r:id="rId61"/>
    <p:sldId id="451" r:id="rId62"/>
    <p:sldId id="452" r:id="rId63"/>
    <p:sldId id="436" r:id="rId64"/>
    <p:sldId id="437" r:id="rId65"/>
    <p:sldId id="438" r:id="rId66"/>
    <p:sldId id="435" r:id="rId67"/>
    <p:sldId id="439" r:id="rId68"/>
    <p:sldId id="440" r:id="rId69"/>
    <p:sldId id="441" r:id="rId70"/>
    <p:sldId id="444" r:id="rId71"/>
    <p:sldId id="442" r:id="rId72"/>
    <p:sldId id="445" r:id="rId73"/>
    <p:sldId id="443" r:id="rId74"/>
    <p:sldId id="446" r:id="rId75"/>
    <p:sldId id="447" r:id="rId76"/>
    <p:sldId id="41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>
        <p:scale>
          <a:sx n="100" d="100"/>
          <a:sy n="100" d="100"/>
        </p:scale>
        <p:origin x="114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D4A6F-CF04-42BA-B175-5196540772D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00B486-B3E0-4E61-B1F7-89AF1462692A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7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.png"/><Relationship Id="rId7" Type="http://schemas.openxmlformats.org/officeDocument/2006/relationships/image" Target="../media/image1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2020.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switch: proof towards the end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/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sz="1800" dirty="0"/>
                  <a:t>Bounded model checking is like doing reachability analysis (but with temporal logic properties)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2031325"/>
              </a:xfrm>
              <a:prstGeom prst="rect">
                <a:avLst/>
              </a:prstGeom>
              <a:blipFill>
                <a:blip r:embed="rId4"/>
                <a:stretch>
                  <a:fillRect t="-1502" r="-125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148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Proving that something is an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999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/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08C53-AF45-4120-8784-B9ECFDE4576F}"/>
              </a:ext>
            </a:extLst>
          </p:cNvPr>
          <p:cNvCxnSpPr>
            <a:cxnSpLocks/>
            <a:stCxn id="6" idx="4"/>
            <a:endCxn id="7" idx="6"/>
          </p:cNvCxnSpPr>
          <p:nvPr/>
        </p:nvCxnSpPr>
        <p:spPr>
          <a:xfrm flipH="1">
            <a:off x="3589659" y="3199116"/>
            <a:ext cx="1290586" cy="80093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188B87-0834-45EB-89BA-8B94DB7846A2}"/>
              </a:ext>
            </a:extLst>
          </p:cNvPr>
          <p:cNvSpPr/>
          <p:nvPr/>
        </p:nvSpPr>
        <p:spPr>
          <a:xfrm rot="4906972" flipH="1" flipV="1">
            <a:off x="2116778" y="3790345"/>
            <a:ext cx="580181" cy="691959"/>
          </a:xfrm>
          <a:custGeom>
            <a:avLst/>
            <a:gdLst>
              <a:gd name="connsiteX0" fmla="*/ 215715 w 742225"/>
              <a:gd name="connsiteY0" fmla="*/ 717019 h 717019"/>
              <a:gd name="connsiteX1" fmla="*/ 5322 w 742225"/>
              <a:gd name="connsiteY1" fmla="*/ 449982 h 717019"/>
              <a:gd name="connsiteX2" fmla="*/ 94334 w 742225"/>
              <a:gd name="connsiteY2" fmla="*/ 85840 h 717019"/>
              <a:gd name="connsiteX3" fmla="*/ 426108 w 742225"/>
              <a:gd name="connsiteY3" fmla="*/ 4920 h 717019"/>
              <a:gd name="connsiteX4" fmla="*/ 701237 w 742225"/>
              <a:gd name="connsiteY4" fmla="*/ 182945 h 717019"/>
              <a:gd name="connsiteX5" fmla="*/ 733605 w 742225"/>
              <a:gd name="connsiteY5" fmla="*/ 514718 h 717019"/>
              <a:gd name="connsiteX6" fmla="*/ 628409 w 742225"/>
              <a:gd name="connsiteY6" fmla="*/ 652283 h 717019"/>
              <a:gd name="connsiteX0" fmla="*/ 210699 w 737209"/>
              <a:gd name="connsiteY0" fmla="*/ 722892 h 722892"/>
              <a:gd name="connsiteX1" fmla="*/ 306 w 737209"/>
              <a:gd name="connsiteY1" fmla="*/ 455855 h 722892"/>
              <a:gd name="connsiteX2" fmla="*/ 170239 w 737209"/>
              <a:gd name="connsiteY2" fmla="*/ 67437 h 722892"/>
              <a:gd name="connsiteX3" fmla="*/ 421092 w 737209"/>
              <a:gd name="connsiteY3" fmla="*/ 10793 h 722892"/>
              <a:gd name="connsiteX4" fmla="*/ 696221 w 737209"/>
              <a:gd name="connsiteY4" fmla="*/ 188818 h 722892"/>
              <a:gd name="connsiteX5" fmla="*/ 728589 w 737209"/>
              <a:gd name="connsiteY5" fmla="*/ 520591 h 722892"/>
              <a:gd name="connsiteX6" fmla="*/ 623393 w 737209"/>
              <a:gd name="connsiteY6" fmla="*/ 658156 h 722892"/>
              <a:gd name="connsiteX0" fmla="*/ 210675 w 740044"/>
              <a:gd name="connsiteY0" fmla="*/ 743338 h 743338"/>
              <a:gd name="connsiteX1" fmla="*/ 282 w 740044"/>
              <a:gd name="connsiteY1" fmla="*/ 476301 h 743338"/>
              <a:gd name="connsiteX2" fmla="*/ 170215 w 740044"/>
              <a:gd name="connsiteY2" fmla="*/ 87883 h 743338"/>
              <a:gd name="connsiteX3" fmla="*/ 364424 w 740044"/>
              <a:gd name="connsiteY3" fmla="*/ 6963 h 743338"/>
              <a:gd name="connsiteX4" fmla="*/ 696197 w 740044"/>
              <a:gd name="connsiteY4" fmla="*/ 209264 h 743338"/>
              <a:gd name="connsiteX5" fmla="*/ 728565 w 740044"/>
              <a:gd name="connsiteY5" fmla="*/ 541037 h 743338"/>
              <a:gd name="connsiteX6" fmla="*/ 623369 w 740044"/>
              <a:gd name="connsiteY6" fmla="*/ 678602 h 743338"/>
              <a:gd name="connsiteX0" fmla="*/ 210675 w 728565"/>
              <a:gd name="connsiteY0" fmla="*/ 740650 h 740650"/>
              <a:gd name="connsiteX1" fmla="*/ 282 w 728565"/>
              <a:gd name="connsiteY1" fmla="*/ 473613 h 740650"/>
              <a:gd name="connsiteX2" fmla="*/ 170215 w 728565"/>
              <a:gd name="connsiteY2" fmla="*/ 85195 h 740650"/>
              <a:gd name="connsiteX3" fmla="*/ 364424 w 728565"/>
              <a:gd name="connsiteY3" fmla="*/ 4275 h 740650"/>
              <a:gd name="connsiteX4" fmla="*/ 623369 w 728565"/>
              <a:gd name="connsiteY4" fmla="*/ 166116 h 740650"/>
              <a:gd name="connsiteX5" fmla="*/ 728565 w 728565"/>
              <a:gd name="connsiteY5" fmla="*/ 538349 h 740650"/>
              <a:gd name="connsiteX6" fmla="*/ 623369 w 728565"/>
              <a:gd name="connsiteY6" fmla="*/ 675914 h 740650"/>
              <a:gd name="connsiteX0" fmla="*/ 210675 w 760933"/>
              <a:gd name="connsiteY0" fmla="*/ 740650 h 740650"/>
              <a:gd name="connsiteX1" fmla="*/ 282 w 760933"/>
              <a:gd name="connsiteY1" fmla="*/ 473613 h 740650"/>
              <a:gd name="connsiteX2" fmla="*/ 170215 w 760933"/>
              <a:gd name="connsiteY2" fmla="*/ 85195 h 740650"/>
              <a:gd name="connsiteX3" fmla="*/ 364424 w 760933"/>
              <a:gd name="connsiteY3" fmla="*/ 4275 h 740650"/>
              <a:gd name="connsiteX4" fmla="*/ 623369 w 760933"/>
              <a:gd name="connsiteY4" fmla="*/ 166116 h 740650"/>
              <a:gd name="connsiteX5" fmla="*/ 760933 w 760933"/>
              <a:gd name="connsiteY5" fmla="*/ 376509 h 740650"/>
              <a:gd name="connsiteX6" fmla="*/ 623369 w 760933"/>
              <a:gd name="connsiteY6" fmla="*/ 675914 h 740650"/>
              <a:gd name="connsiteX0" fmla="*/ 138127 w 688385"/>
              <a:gd name="connsiteY0" fmla="*/ 739184 h 739184"/>
              <a:gd name="connsiteX1" fmla="*/ 562 w 688385"/>
              <a:gd name="connsiteY1" fmla="*/ 350767 h 739184"/>
              <a:gd name="connsiteX2" fmla="*/ 97667 w 688385"/>
              <a:gd name="connsiteY2" fmla="*/ 83729 h 739184"/>
              <a:gd name="connsiteX3" fmla="*/ 291876 w 688385"/>
              <a:gd name="connsiteY3" fmla="*/ 2809 h 739184"/>
              <a:gd name="connsiteX4" fmla="*/ 550821 w 688385"/>
              <a:gd name="connsiteY4" fmla="*/ 164650 h 739184"/>
              <a:gd name="connsiteX5" fmla="*/ 688385 w 688385"/>
              <a:gd name="connsiteY5" fmla="*/ 375043 h 739184"/>
              <a:gd name="connsiteX6" fmla="*/ 550821 w 688385"/>
              <a:gd name="connsiteY6" fmla="*/ 674448 h 739184"/>
              <a:gd name="connsiteX0" fmla="*/ 218751 w 769009"/>
              <a:gd name="connsiteY0" fmla="*/ 739184 h 739184"/>
              <a:gd name="connsiteX1" fmla="*/ 266 w 769009"/>
              <a:gd name="connsiteY1" fmla="*/ 350767 h 739184"/>
              <a:gd name="connsiteX2" fmla="*/ 178291 w 769009"/>
              <a:gd name="connsiteY2" fmla="*/ 83729 h 739184"/>
              <a:gd name="connsiteX3" fmla="*/ 372500 w 769009"/>
              <a:gd name="connsiteY3" fmla="*/ 2809 h 739184"/>
              <a:gd name="connsiteX4" fmla="*/ 631445 w 769009"/>
              <a:gd name="connsiteY4" fmla="*/ 164650 h 739184"/>
              <a:gd name="connsiteX5" fmla="*/ 769009 w 769009"/>
              <a:gd name="connsiteY5" fmla="*/ 375043 h 739184"/>
              <a:gd name="connsiteX6" fmla="*/ 631445 w 769009"/>
              <a:gd name="connsiteY6" fmla="*/ 674448 h 739184"/>
              <a:gd name="connsiteX0" fmla="*/ 222731 w 772989"/>
              <a:gd name="connsiteY0" fmla="*/ 736827 h 736827"/>
              <a:gd name="connsiteX1" fmla="*/ 4246 w 772989"/>
              <a:gd name="connsiteY1" fmla="*/ 348410 h 736827"/>
              <a:gd name="connsiteX2" fmla="*/ 101350 w 772989"/>
              <a:gd name="connsiteY2" fmla="*/ 121832 h 736827"/>
              <a:gd name="connsiteX3" fmla="*/ 376480 w 772989"/>
              <a:gd name="connsiteY3" fmla="*/ 452 h 736827"/>
              <a:gd name="connsiteX4" fmla="*/ 635425 w 772989"/>
              <a:gd name="connsiteY4" fmla="*/ 162293 h 736827"/>
              <a:gd name="connsiteX5" fmla="*/ 772989 w 772989"/>
              <a:gd name="connsiteY5" fmla="*/ 372686 h 736827"/>
              <a:gd name="connsiteX6" fmla="*/ 635425 w 772989"/>
              <a:gd name="connsiteY6" fmla="*/ 672091 h 736827"/>
              <a:gd name="connsiteX0" fmla="*/ 253971 w 804229"/>
              <a:gd name="connsiteY0" fmla="*/ 736969 h 736969"/>
              <a:gd name="connsiteX1" fmla="*/ 3118 w 804229"/>
              <a:gd name="connsiteY1" fmla="*/ 461841 h 736969"/>
              <a:gd name="connsiteX2" fmla="*/ 132590 w 804229"/>
              <a:gd name="connsiteY2" fmla="*/ 121974 h 736969"/>
              <a:gd name="connsiteX3" fmla="*/ 407720 w 804229"/>
              <a:gd name="connsiteY3" fmla="*/ 594 h 736969"/>
              <a:gd name="connsiteX4" fmla="*/ 666665 w 804229"/>
              <a:gd name="connsiteY4" fmla="*/ 162435 h 736969"/>
              <a:gd name="connsiteX5" fmla="*/ 804229 w 804229"/>
              <a:gd name="connsiteY5" fmla="*/ 372828 h 736969"/>
              <a:gd name="connsiteX6" fmla="*/ 666665 w 804229"/>
              <a:gd name="connsiteY6" fmla="*/ 672233 h 736969"/>
              <a:gd name="connsiteX0" fmla="*/ 253971 w 739493"/>
              <a:gd name="connsiteY0" fmla="*/ 736969 h 736969"/>
              <a:gd name="connsiteX1" fmla="*/ 3118 w 739493"/>
              <a:gd name="connsiteY1" fmla="*/ 461841 h 736969"/>
              <a:gd name="connsiteX2" fmla="*/ 132590 w 739493"/>
              <a:gd name="connsiteY2" fmla="*/ 121974 h 736969"/>
              <a:gd name="connsiteX3" fmla="*/ 407720 w 739493"/>
              <a:gd name="connsiteY3" fmla="*/ 594 h 736969"/>
              <a:gd name="connsiteX4" fmla="*/ 666665 w 739493"/>
              <a:gd name="connsiteY4" fmla="*/ 162435 h 736969"/>
              <a:gd name="connsiteX5" fmla="*/ 739493 w 739493"/>
              <a:gd name="connsiteY5" fmla="*/ 469932 h 736969"/>
              <a:gd name="connsiteX6" fmla="*/ 666665 w 739493"/>
              <a:gd name="connsiteY6" fmla="*/ 672233 h 736969"/>
              <a:gd name="connsiteX0" fmla="*/ 253971 w 747593"/>
              <a:gd name="connsiteY0" fmla="*/ 736969 h 736969"/>
              <a:gd name="connsiteX1" fmla="*/ 3118 w 747593"/>
              <a:gd name="connsiteY1" fmla="*/ 461841 h 736969"/>
              <a:gd name="connsiteX2" fmla="*/ 132590 w 747593"/>
              <a:gd name="connsiteY2" fmla="*/ 121974 h 736969"/>
              <a:gd name="connsiteX3" fmla="*/ 407720 w 747593"/>
              <a:gd name="connsiteY3" fmla="*/ 594 h 736969"/>
              <a:gd name="connsiteX4" fmla="*/ 666665 w 747593"/>
              <a:gd name="connsiteY4" fmla="*/ 162435 h 736969"/>
              <a:gd name="connsiteX5" fmla="*/ 739493 w 747593"/>
              <a:gd name="connsiteY5" fmla="*/ 469932 h 736969"/>
              <a:gd name="connsiteX6" fmla="*/ 504824 w 747593"/>
              <a:gd name="connsiteY6" fmla="*/ 639865 h 736969"/>
              <a:gd name="connsiteX0" fmla="*/ 313237 w 750215"/>
              <a:gd name="connsiteY0" fmla="*/ 639865 h 639865"/>
              <a:gd name="connsiteX1" fmla="*/ 5740 w 750215"/>
              <a:gd name="connsiteY1" fmla="*/ 461841 h 639865"/>
              <a:gd name="connsiteX2" fmla="*/ 135212 w 750215"/>
              <a:gd name="connsiteY2" fmla="*/ 121974 h 639865"/>
              <a:gd name="connsiteX3" fmla="*/ 410342 w 750215"/>
              <a:gd name="connsiteY3" fmla="*/ 594 h 639865"/>
              <a:gd name="connsiteX4" fmla="*/ 669287 w 750215"/>
              <a:gd name="connsiteY4" fmla="*/ 162435 h 639865"/>
              <a:gd name="connsiteX5" fmla="*/ 742115 w 750215"/>
              <a:gd name="connsiteY5" fmla="*/ 469932 h 639865"/>
              <a:gd name="connsiteX6" fmla="*/ 507446 w 750215"/>
              <a:gd name="connsiteY6" fmla="*/ 639865 h 639865"/>
              <a:gd name="connsiteX0" fmla="*/ 313237 w 798541"/>
              <a:gd name="connsiteY0" fmla="*/ 639865 h 704601"/>
              <a:gd name="connsiteX1" fmla="*/ 5740 w 798541"/>
              <a:gd name="connsiteY1" fmla="*/ 461841 h 704601"/>
              <a:gd name="connsiteX2" fmla="*/ 135212 w 798541"/>
              <a:gd name="connsiteY2" fmla="*/ 121974 h 704601"/>
              <a:gd name="connsiteX3" fmla="*/ 410342 w 798541"/>
              <a:gd name="connsiteY3" fmla="*/ 594 h 704601"/>
              <a:gd name="connsiteX4" fmla="*/ 669287 w 798541"/>
              <a:gd name="connsiteY4" fmla="*/ 162435 h 704601"/>
              <a:gd name="connsiteX5" fmla="*/ 742115 w 798541"/>
              <a:gd name="connsiteY5" fmla="*/ 469932 h 704601"/>
              <a:gd name="connsiteX6" fmla="*/ 782576 w 798541"/>
              <a:gd name="connsiteY6" fmla="*/ 704601 h 704601"/>
              <a:gd name="connsiteX0" fmla="*/ 313237 w 742181"/>
              <a:gd name="connsiteY0" fmla="*/ 639865 h 696509"/>
              <a:gd name="connsiteX1" fmla="*/ 5740 w 742181"/>
              <a:gd name="connsiteY1" fmla="*/ 461841 h 696509"/>
              <a:gd name="connsiteX2" fmla="*/ 135212 w 742181"/>
              <a:gd name="connsiteY2" fmla="*/ 121974 h 696509"/>
              <a:gd name="connsiteX3" fmla="*/ 410342 w 742181"/>
              <a:gd name="connsiteY3" fmla="*/ 594 h 696509"/>
              <a:gd name="connsiteX4" fmla="*/ 669287 w 742181"/>
              <a:gd name="connsiteY4" fmla="*/ 162435 h 696509"/>
              <a:gd name="connsiteX5" fmla="*/ 742115 w 742181"/>
              <a:gd name="connsiteY5" fmla="*/ 469932 h 696509"/>
              <a:gd name="connsiteX6" fmla="*/ 661195 w 742181"/>
              <a:gd name="connsiteY6" fmla="*/ 696509 h 696509"/>
              <a:gd name="connsiteX0" fmla="*/ 220343 w 738299"/>
              <a:gd name="connsiteY0" fmla="*/ 777430 h 777430"/>
              <a:gd name="connsiteX1" fmla="*/ 1858 w 738299"/>
              <a:gd name="connsiteY1" fmla="*/ 461841 h 777430"/>
              <a:gd name="connsiteX2" fmla="*/ 131330 w 738299"/>
              <a:gd name="connsiteY2" fmla="*/ 121974 h 777430"/>
              <a:gd name="connsiteX3" fmla="*/ 406460 w 738299"/>
              <a:gd name="connsiteY3" fmla="*/ 594 h 777430"/>
              <a:gd name="connsiteX4" fmla="*/ 665405 w 738299"/>
              <a:gd name="connsiteY4" fmla="*/ 162435 h 777430"/>
              <a:gd name="connsiteX5" fmla="*/ 738233 w 738299"/>
              <a:gd name="connsiteY5" fmla="*/ 469932 h 777430"/>
              <a:gd name="connsiteX6" fmla="*/ 657313 w 738299"/>
              <a:gd name="connsiteY6" fmla="*/ 696509 h 777430"/>
              <a:gd name="connsiteX0" fmla="*/ 180963 w 698919"/>
              <a:gd name="connsiteY0" fmla="*/ 777360 h 777360"/>
              <a:gd name="connsiteX1" fmla="*/ 2938 w 698919"/>
              <a:gd name="connsiteY1" fmla="*/ 413219 h 777360"/>
              <a:gd name="connsiteX2" fmla="*/ 91950 w 698919"/>
              <a:gd name="connsiteY2" fmla="*/ 121904 h 777360"/>
              <a:gd name="connsiteX3" fmla="*/ 367080 w 698919"/>
              <a:gd name="connsiteY3" fmla="*/ 524 h 777360"/>
              <a:gd name="connsiteX4" fmla="*/ 626025 w 698919"/>
              <a:gd name="connsiteY4" fmla="*/ 162365 h 777360"/>
              <a:gd name="connsiteX5" fmla="*/ 698853 w 698919"/>
              <a:gd name="connsiteY5" fmla="*/ 469862 h 777360"/>
              <a:gd name="connsiteX6" fmla="*/ 617933 w 698919"/>
              <a:gd name="connsiteY6" fmla="*/ 696439 h 7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19" h="777360">
                <a:moveTo>
                  <a:pt x="180963" y="777360"/>
                </a:moveTo>
                <a:cubicBezTo>
                  <a:pt x="85881" y="696439"/>
                  <a:pt x="17773" y="522462"/>
                  <a:pt x="2938" y="413219"/>
                </a:cubicBezTo>
                <a:cubicBezTo>
                  <a:pt x="-11897" y="303976"/>
                  <a:pt x="31260" y="190687"/>
                  <a:pt x="91950" y="121904"/>
                </a:cubicBezTo>
                <a:cubicBezTo>
                  <a:pt x="152640" y="53122"/>
                  <a:pt x="278068" y="-6220"/>
                  <a:pt x="367080" y="524"/>
                </a:cubicBezTo>
                <a:cubicBezTo>
                  <a:pt x="456093" y="7268"/>
                  <a:pt x="570729" y="84142"/>
                  <a:pt x="626025" y="162365"/>
                </a:cubicBezTo>
                <a:cubicBezTo>
                  <a:pt x="681321" y="240588"/>
                  <a:pt x="700202" y="380850"/>
                  <a:pt x="698853" y="469862"/>
                </a:cubicBezTo>
                <a:cubicBezTo>
                  <a:pt x="697504" y="558874"/>
                  <a:pt x="664462" y="666768"/>
                  <a:pt x="617933" y="696439"/>
                </a:cubicBezTo>
              </a:path>
            </a:pathLst>
          </a:cu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/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/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193979" y="4770464"/>
            <a:ext cx="1180404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strong fairness, it satisfies it under weak fairness: strong fairness is a </a:t>
            </a:r>
            <a:r>
              <a:rPr lang="en-US" sz="2800" b="1" dirty="0"/>
              <a:t>stronger formula </a:t>
            </a:r>
            <a:r>
              <a:rPr lang="en-US" sz="2800" dirty="0"/>
              <a:t>than weak fairness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throw the problem at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20715</TotalTime>
  <Words>6588</Words>
  <Application>Microsoft Office PowerPoint</Application>
  <PresentationFormat>Widescreen</PresentationFormat>
  <Paragraphs>783</Paragraphs>
  <Slides>76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Model checking &amp; Automatic Verification</vt:lpstr>
      <vt:lpstr>What is model checking? 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Reachability</vt:lpstr>
      <vt:lpstr>Proving that something is an invariant</vt:lpstr>
      <vt:lpstr>PowerPoint Presentation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344</cp:revision>
  <dcterms:created xsi:type="dcterms:W3CDTF">2018-01-04T23:14:16Z</dcterms:created>
  <dcterms:modified xsi:type="dcterms:W3CDTF">2020-10-20T00:05:31Z</dcterms:modified>
</cp:coreProperties>
</file>